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AC57"/>
    <a:srgbClr val="DAD2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4D1DC4-A8ED-46F8-8876-7CDB0A3D62F1}" v="67" dt="2022-08-31T19:13:43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73"/>
    <p:restoredTop sz="92538"/>
  </p:normalViewPr>
  <p:slideViewPr>
    <p:cSldViewPr snapToGrid="0" snapToObjects="1">
      <p:cViewPr varScale="1">
        <p:scale>
          <a:sx n="50" d="100"/>
          <a:sy n="50" d="100"/>
        </p:scale>
        <p:origin x="25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F17E-03F7-5748-9A97-732204A21BC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AEB-9EBA-CF49-AC77-63D8A34B2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353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F17E-03F7-5748-9A97-732204A21BC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AEB-9EBA-CF49-AC77-63D8A34B2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21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F17E-03F7-5748-9A97-732204A21BC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AEB-9EBA-CF49-AC77-63D8A34B2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712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F17E-03F7-5748-9A97-732204A21BC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AEB-9EBA-CF49-AC77-63D8A34B2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75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F17E-03F7-5748-9A97-732204A21BC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AEB-9EBA-CF49-AC77-63D8A34B2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999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F17E-03F7-5748-9A97-732204A21BC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AEB-9EBA-CF49-AC77-63D8A34B2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27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F17E-03F7-5748-9A97-732204A21BC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AEB-9EBA-CF49-AC77-63D8A34B2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8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F17E-03F7-5748-9A97-732204A21BC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AEB-9EBA-CF49-AC77-63D8A34B2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2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F17E-03F7-5748-9A97-732204A21BC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AEB-9EBA-CF49-AC77-63D8A34B2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95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F17E-03F7-5748-9A97-732204A21BC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AEB-9EBA-CF49-AC77-63D8A34B2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26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F17E-03F7-5748-9A97-732204A21BC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AEB-9EBA-CF49-AC77-63D8A34B2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56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6F17E-03F7-5748-9A97-732204A21BC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69AEB-9EBA-CF49-AC77-63D8A34B2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13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E5BB834-B0A9-5CE1-AB70-1B29E69F126E}"/>
              </a:ext>
            </a:extLst>
          </p:cNvPr>
          <p:cNvSpPr/>
          <p:nvPr/>
        </p:nvSpPr>
        <p:spPr>
          <a:xfrm>
            <a:off x="-15240" y="0"/>
            <a:ext cx="6873240" cy="284334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68000">
                <a:schemeClr val="accent1">
                  <a:lumMod val="20000"/>
                  <a:lumOff val="80000"/>
                </a:schemeClr>
              </a:gs>
              <a:gs pos="90000">
                <a:schemeClr val="accent1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E342506-8D33-4B95-02E3-0F40DADDC973}"/>
              </a:ext>
            </a:extLst>
          </p:cNvPr>
          <p:cNvSpPr/>
          <p:nvPr/>
        </p:nvSpPr>
        <p:spPr>
          <a:xfrm>
            <a:off x="-15240" y="8538208"/>
            <a:ext cx="6873240" cy="54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D455C0-59A8-20BE-B076-B857A24B7A12}"/>
              </a:ext>
            </a:extLst>
          </p:cNvPr>
          <p:cNvSpPr/>
          <p:nvPr/>
        </p:nvSpPr>
        <p:spPr>
          <a:xfrm>
            <a:off x="-30480" y="2875279"/>
            <a:ext cx="6873240" cy="56114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1" descr="page2image18388048">
            <a:extLst>
              <a:ext uri="{FF2B5EF4-FFF2-40B4-BE49-F238E27FC236}">
                <a16:creationId xmlns:a16="http://schemas.microsoft.com/office/drawing/2014/main" id="{5EE39600-3BD9-F053-C37E-9C0DE370B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142" y="341865"/>
            <a:ext cx="2282121" cy="1822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363481F-773A-E8AF-8F59-B9FEDF105E3D}"/>
              </a:ext>
            </a:extLst>
          </p:cNvPr>
          <p:cNvSpPr txBox="1"/>
          <p:nvPr/>
        </p:nvSpPr>
        <p:spPr>
          <a:xfrm>
            <a:off x="-38395" y="251659"/>
            <a:ext cx="469442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i="1" dirty="0">
                <a:solidFill>
                  <a:schemeClr val="accent1">
                    <a:lumMod val="75000"/>
                  </a:schemeClr>
                </a:solidFill>
                <a:latin typeface="BIG CASLON MEDIUM" panose="02000603090000020003" pitchFamily="2" charset="-79"/>
                <a:ea typeface="Gungsuh" panose="02030600000101010101" pitchFamily="18" charset="-127"/>
                <a:cs typeface="BIG CASLON MEDIUM" panose="02000603090000020003" pitchFamily="2" charset="-79"/>
              </a:rPr>
              <a:t>9/11 Ceremony</a:t>
            </a:r>
          </a:p>
        </p:txBody>
      </p:sp>
      <p:pic>
        <p:nvPicPr>
          <p:cNvPr id="8" name="Picture 22" descr="Armwood High School Logo">
            <a:extLst>
              <a:ext uri="{FF2B5EF4-FFF2-40B4-BE49-F238E27FC236}">
                <a16:creationId xmlns:a16="http://schemas.microsoft.com/office/drawing/2014/main" id="{1A7142A3-558C-6B4D-94FC-7B14603E24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701745" y="2997960"/>
            <a:ext cx="2057829" cy="1398267"/>
          </a:xfrm>
          <a:prstGeom prst="rect">
            <a:avLst/>
          </a:prstGeom>
          <a:noFill/>
          <a:effectLst>
            <a:softEdge rad="1343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9F40CFF-8673-6516-359E-C504F29F71A8}"/>
              </a:ext>
            </a:extLst>
          </p:cNvPr>
          <p:cNvSpPr txBox="1"/>
          <p:nvPr/>
        </p:nvSpPr>
        <p:spPr>
          <a:xfrm>
            <a:off x="915676" y="1285687"/>
            <a:ext cx="31085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i="1" dirty="0">
                <a:latin typeface="BIG CASLON MEDIUM" panose="02000603090000020003" pitchFamily="2" charset="-79"/>
                <a:ea typeface="Gungsuh" panose="02030600000101010101" pitchFamily="18" charset="-127"/>
                <a:cs typeface="BIG CASLON MEDIUM" panose="02000603090000020003" pitchFamily="2" charset="-79"/>
              </a:rPr>
              <a:t>Your Invited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837B01-2239-7A26-28A3-278A723B0D55}"/>
              </a:ext>
            </a:extLst>
          </p:cNvPr>
          <p:cNvSpPr/>
          <p:nvPr/>
        </p:nvSpPr>
        <p:spPr>
          <a:xfrm>
            <a:off x="127000" y="3044771"/>
            <a:ext cx="4475542" cy="1964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8D357A-AF74-629F-9437-9FB2F7D87CB5}"/>
              </a:ext>
            </a:extLst>
          </p:cNvPr>
          <p:cNvSpPr txBox="1"/>
          <p:nvPr/>
        </p:nvSpPr>
        <p:spPr>
          <a:xfrm>
            <a:off x="687425" y="3071269"/>
            <a:ext cx="37006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bg1">
                    <a:lumMod val="95000"/>
                  </a:schemeClr>
                </a:solidFill>
                <a:latin typeface="BIG CASLON MEDIUM" panose="02000603090000020003" pitchFamily="2" charset="-79"/>
                <a:ea typeface="Gungsuh" panose="02030600000101010101" pitchFamily="18" charset="-127"/>
                <a:cs typeface="BIG CASLON MEDIUM" panose="02000603090000020003" pitchFamily="2" charset="-79"/>
              </a:rPr>
              <a:t>September, 9</a:t>
            </a:r>
            <a:r>
              <a:rPr lang="en-US" sz="4000" b="1" i="1" baseline="30000" dirty="0">
                <a:solidFill>
                  <a:schemeClr val="bg1">
                    <a:lumMod val="95000"/>
                  </a:schemeClr>
                </a:solidFill>
                <a:latin typeface="BIG CASLON MEDIUM" panose="02000603090000020003" pitchFamily="2" charset="-79"/>
                <a:ea typeface="Gungsuh" panose="02030600000101010101" pitchFamily="18" charset="-127"/>
                <a:cs typeface="BIG CASLON MEDIUM" panose="02000603090000020003" pitchFamily="2" charset="-79"/>
              </a:rPr>
              <a:t>th</a:t>
            </a:r>
            <a:endParaRPr lang="en-US" sz="4000" b="1" i="1" dirty="0">
              <a:solidFill>
                <a:schemeClr val="bg1">
                  <a:lumMod val="95000"/>
                </a:schemeClr>
              </a:solidFill>
              <a:latin typeface="BIG CASLON MEDIUM" panose="02000603090000020003" pitchFamily="2" charset="-79"/>
              <a:ea typeface="Gungsuh" panose="02030600000101010101" pitchFamily="18" charset="-127"/>
              <a:cs typeface="BIG CASLON MEDIUM" panose="02000603090000020003" pitchFamily="2" charset="-79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E71BFAA-CBEE-2CFE-F9AE-380260A492A8}"/>
              </a:ext>
            </a:extLst>
          </p:cNvPr>
          <p:cNvSpPr txBox="1"/>
          <p:nvPr/>
        </p:nvSpPr>
        <p:spPr>
          <a:xfrm>
            <a:off x="28975" y="2197015"/>
            <a:ext cx="6868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u="sng" dirty="0">
                <a:solidFill>
                  <a:schemeClr val="accent1">
                    <a:lumMod val="75000"/>
                  </a:schemeClr>
                </a:solidFill>
                <a:latin typeface="BIG CASLON MEDIUM" panose="02000603090000020003" pitchFamily="2" charset="-79"/>
                <a:ea typeface="Gungsuh" panose="02030600000101010101" pitchFamily="18" charset="-127"/>
                <a:cs typeface="BIG CASLON MEDIUM" panose="02000603090000020003" pitchFamily="2" charset="-79"/>
              </a:rPr>
              <a:t>Armwood H.S. Football Field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DCE76A-32FD-809E-F671-A120BE4546EC}"/>
              </a:ext>
            </a:extLst>
          </p:cNvPr>
          <p:cNvSpPr txBox="1"/>
          <p:nvPr/>
        </p:nvSpPr>
        <p:spPr>
          <a:xfrm rot="16200000">
            <a:off x="-327531" y="3695471"/>
            <a:ext cx="13593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>
                    <a:lumMod val="95000"/>
                  </a:schemeClr>
                </a:solidFill>
              </a:rPr>
              <a:t>Friday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1511BE-D2AF-75BA-B608-599FEC09DA5F}"/>
              </a:ext>
            </a:extLst>
          </p:cNvPr>
          <p:cNvSpPr txBox="1"/>
          <p:nvPr/>
        </p:nvSpPr>
        <p:spPr>
          <a:xfrm>
            <a:off x="559502" y="3872643"/>
            <a:ext cx="40275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ALL PARENTS/GUARDIANS WELOME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B173DB-D3E5-D3C1-1A1E-4C3170EE9DE9}"/>
              </a:ext>
            </a:extLst>
          </p:cNvPr>
          <p:cNvSpPr txBox="1"/>
          <p:nvPr/>
        </p:nvSpPr>
        <p:spPr>
          <a:xfrm>
            <a:off x="2127775" y="4396227"/>
            <a:ext cx="2517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chemeClr val="bg1">
                    <a:lumMod val="95000"/>
                  </a:schemeClr>
                </a:solidFill>
              </a:rPr>
              <a:t>9:00AM -10:00AM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00600A7-E3A1-692B-03DA-F3C9F49EF855}"/>
              </a:ext>
            </a:extLst>
          </p:cNvPr>
          <p:cNvCxnSpPr/>
          <p:nvPr/>
        </p:nvCxnSpPr>
        <p:spPr>
          <a:xfrm>
            <a:off x="700567" y="4623737"/>
            <a:ext cx="1367663" cy="0"/>
          </a:xfrm>
          <a:prstGeom prst="line">
            <a:avLst/>
          </a:prstGeom>
          <a:ln w="635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B6886FB-BDDB-F8B4-FD86-0A76E04403F7}"/>
              </a:ext>
            </a:extLst>
          </p:cNvPr>
          <p:cNvSpPr txBox="1"/>
          <p:nvPr/>
        </p:nvSpPr>
        <p:spPr>
          <a:xfrm>
            <a:off x="15240" y="5008820"/>
            <a:ext cx="6718270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 dirty="0">
                <a:solidFill>
                  <a:schemeClr val="bg1">
                    <a:lumMod val="95000"/>
                  </a:schemeClr>
                </a:solidFill>
                <a:latin typeface="BIG CASLON MEDIUM" panose="02000603090000020003" pitchFamily="2" charset="-79"/>
                <a:ea typeface="Gungsuh"/>
                <a:cs typeface="BIG CASLON MEDIUM"/>
              </a:rPr>
              <a:t>Join us for JROTC  </a:t>
            </a:r>
            <a:r>
              <a:rPr lang="en-US" sz="2400" b="1" i="1" dirty="0">
                <a:solidFill>
                  <a:schemeClr val="bg1">
                    <a:lumMod val="95000"/>
                  </a:schemeClr>
                </a:solidFill>
                <a:latin typeface="BIG CASLON MEDIUM" panose="02000603090000020003" pitchFamily="2" charset="-79"/>
                <a:ea typeface="Gungsuh"/>
                <a:cs typeface="BIG CASLON MEDIUM"/>
              </a:rPr>
              <a:t>9/11 </a:t>
            </a:r>
            <a:r>
              <a:rPr lang="en-US" b="1" i="1" dirty="0">
                <a:solidFill>
                  <a:schemeClr val="bg1">
                    <a:lumMod val="95000"/>
                  </a:schemeClr>
                </a:solidFill>
                <a:latin typeface="BIG CASLON MEDIUM" panose="02000603090000020003" pitchFamily="2" charset="-79"/>
                <a:ea typeface="Gungsuh"/>
                <a:cs typeface="BIG CASLON MEDIUM"/>
              </a:rPr>
              <a:t>Ceremony to pay tribute to those were lost on that  day of infamy. The Hawk Battalion in this annual commemorative event . Special Instructions:</a:t>
            </a:r>
            <a:endParaRPr lang="en-US" dirty="0">
              <a:solidFill>
                <a:schemeClr val="bg1">
                  <a:lumMod val="95000"/>
                </a:schemeClr>
              </a:solidFill>
              <a:latin typeface="Calibri" panose="020F0502020204030204"/>
              <a:ea typeface="Gungsuh"/>
              <a:cs typeface="Calibri" panose="020F0502020204030204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AA5070D-5EDA-6602-44AE-45CD688203D0}"/>
              </a:ext>
            </a:extLst>
          </p:cNvPr>
          <p:cNvSpPr txBox="1"/>
          <p:nvPr/>
        </p:nvSpPr>
        <p:spPr>
          <a:xfrm>
            <a:off x="559452" y="6224603"/>
            <a:ext cx="3097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bg1">
                    <a:lumMod val="95000"/>
                  </a:schemeClr>
                </a:solidFill>
                <a:latin typeface="BIG CASLON MEDIUM" panose="02000603090000020003" pitchFamily="2" charset="-79"/>
                <a:ea typeface="Gungsuh" panose="02030600000101010101" pitchFamily="18" charset="-127"/>
                <a:cs typeface="BIG CASLON MEDIUM" panose="02000603090000020003" pitchFamily="2" charset="-79"/>
              </a:rPr>
              <a:t>1</a:t>
            </a:r>
            <a:r>
              <a:rPr lang="en-US" b="1" i="1" baseline="30000" dirty="0">
                <a:solidFill>
                  <a:schemeClr val="bg1">
                    <a:lumMod val="95000"/>
                  </a:schemeClr>
                </a:solidFill>
                <a:latin typeface="BIG CASLON MEDIUM" panose="02000603090000020003" pitchFamily="2" charset="-79"/>
                <a:ea typeface="Gungsuh" panose="02030600000101010101" pitchFamily="18" charset="-127"/>
                <a:cs typeface="BIG CASLON MEDIUM" panose="02000603090000020003" pitchFamily="2" charset="-79"/>
              </a:rPr>
              <a:t>st</a:t>
            </a:r>
            <a:r>
              <a:rPr lang="en-US" b="1" i="1" dirty="0">
                <a:solidFill>
                  <a:schemeClr val="bg1">
                    <a:lumMod val="95000"/>
                  </a:schemeClr>
                </a:solidFill>
                <a:latin typeface="BIG CASLON MEDIUM" panose="02000603090000020003" pitchFamily="2" charset="-79"/>
                <a:ea typeface="Gungsuh" panose="02030600000101010101" pitchFamily="18" charset="-127"/>
                <a:cs typeface="BIG CASLON MEDIUM" panose="02000603090000020003" pitchFamily="2" charset="-79"/>
              </a:rPr>
              <a:t> - Sign in at Front Office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245D2B3-1126-8D5B-2B9C-ABB1072CD3C8}"/>
              </a:ext>
            </a:extLst>
          </p:cNvPr>
          <p:cNvSpPr txBox="1"/>
          <p:nvPr/>
        </p:nvSpPr>
        <p:spPr>
          <a:xfrm>
            <a:off x="600567" y="6737170"/>
            <a:ext cx="3641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bg1">
                    <a:lumMod val="95000"/>
                  </a:schemeClr>
                </a:solidFill>
                <a:latin typeface="BIG CASLON MEDIUM" panose="02000603090000020003" pitchFamily="2" charset="-79"/>
                <a:ea typeface="Gungsuh" panose="02030600000101010101" pitchFamily="18" charset="-127"/>
                <a:cs typeface="BIG CASLON MEDIUM" panose="02000603090000020003" pitchFamily="2" charset="-79"/>
              </a:rPr>
              <a:t>2</a:t>
            </a:r>
            <a:r>
              <a:rPr lang="en-US" b="1" i="1" baseline="30000" dirty="0">
                <a:solidFill>
                  <a:schemeClr val="bg1">
                    <a:lumMod val="95000"/>
                  </a:schemeClr>
                </a:solidFill>
                <a:latin typeface="BIG CASLON MEDIUM" panose="02000603090000020003" pitchFamily="2" charset="-79"/>
                <a:ea typeface="Gungsuh" panose="02030600000101010101" pitchFamily="18" charset="-127"/>
                <a:cs typeface="BIG CASLON MEDIUM" panose="02000603090000020003" pitchFamily="2" charset="-79"/>
              </a:rPr>
              <a:t>nd</a:t>
            </a:r>
            <a:r>
              <a:rPr lang="en-US" b="1" i="1" dirty="0">
                <a:solidFill>
                  <a:schemeClr val="bg1">
                    <a:lumMod val="95000"/>
                  </a:schemeClr>
                </a:solidFill>
                <a:latin typeface="BIG CASLON MEDIUM" panose="02000603090000020003" pitchFamily="2" charset="-79"/>
                <a:ea typeface="Gungsuh" panose="02030600000101010101" pitchFamily="18" charset="-127"/>
                <a:cs typeface="BIG CASLON MEDIUM" panose="02000603090000020003" pitchFamily="2" charset="-79"/>
              </a:rPr>
              <a:t> – Attend the Ceremony at the AHS Football Field Stands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0D03C4D-C52E-CE32-C946-37373EED14E2}"/>
              </a:ext>
            </a:extLst>
          </p:cNvPr>
          <p:cNvSpPr txBox="1"/>
          <p:nvPr/>
        </p:nvSpPr>
        <p:spPr>
          <a:xfrm>
            <a:off x="683041" y="7428919"/>
            <a:ext cx="2228371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 dirty="0">
                <a:solidFill>
                  <a:schemeClr val="bg1">
                    <a:lumMod val="95000"/>
                  </a:schemeClr>
                </a:solidFill>
                <a:latin typeface="BIG CASLON MEDIUM" panose="02000603090000020003" pitchFamily="2" charset="-79"/>
                <a:ea typeface="Gungsuh"/>
                <a:cs typeface="BIG CASLON MEDIUM"/>
              </a:rPr>
              <a:t>Enjoy &amp; Reflect  </a:t>
            </a:r>
            <a:endParaRPr lang="en-US" b="1" i="1" dirty="0">
              <a:solidFill>
                <a:schemeClr val="bg1">
                  <a:lumMod val="95000"/>
                </a:schemeClr>
              </a:solidFill>
              <a:latin typeface="BIG CASLON MEDIUM" panose="02000603090000020003" pitchFamily="2" charset="-79"/>
              <a:ea typeface="Gungsuh" panose="02030600000101010101" pitchFamily="18" charset="-127"/>
              <a:cs typeface="BIG CASLON MEDIUM" panose="02000603090000020003" pitchFamily="2" charset="-79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DEEE18B-D3C7-B969-D2A4-658A236C3170}"/>
              </a:ext>
            </a:extLst>
          </p:cNvPr>
          <p:cNvGrpSpPr/>
          <p:nvPr/>
        </p:nvGrpSpPr>
        <p:grpSpPr>
          <a:xfrm>
            <a:off x="127000" y="6223067"/>
            <a:ext cx="542136" cy="461665"/>
            <a:chOff x="54964" y="6329075"/>
            <a:chExt cx="542136" cy="461665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E46712C-1CFB-0AAC-B1F4-95BA9E30B9FE}"/>
                </a:ext>
              </a:extLst>
            </p:cNvPr>
            <p:cNvSpPr txBox="1"/>
            <p:nvPr/>
          </p:nvSpPr>
          <p:spPr>
            <a:xfrm>
              <a:off x="54964" y="6329075"/>
              <a:ext cx="5421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Wingdings" pitchFamily="2" charset="2"/>
                <a:buChar char="ü"/>
              </a:pPr>
              <a:r>
                <a:rPr lang="en-US" sz="2400" dirty="0">
                  <a:solidFill>
                    <a:srgbClr val="D8AC57"/>
                  </a:solidFill>
                </a:rPr>
                <a:t> 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024F9607-76FC-031D-9B6E-0C6ADB8BD628}"/>
                </a:ext>
              </a:extLst>
            </p:cNvPr>
            <p:cNvSpPr/>
            <p:nvPr/>
          </p:nvSpPr>
          <p:spPr>
            <a:xfrm>
              <a:off x="109931" y="6349524"/>
              <a:ext cx="303469" cy="369332"/>
            </a:xfrm>
            <a:prstGeom prst="ellipse">
              <a:avLst/>
            </a:prstGeom>
            <a:noFill/>
            <a:ln w="41275">
              <a:solidFill>
                <a:srgbClr val="D8AC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FC55970-A244-2AAF-39A2-2E6B03734B5C}"/>
              </a:ext>
            </a:extLst>
          </p:cNvPr>
          <p:cNvGrpSpPr/>
          <p:nvPr/>
        </p:nvGrpSpPr>
        <p:grpSpPr>
          <a:xfrm>
            <a:off x="198780" y="6768063"/>
            <a:ext cx="542136" cy="461665"/>
            <a:chOff x="54964" y="6329075"/>
            <a:chExt cx="542136" cy="461665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58CF87B-2795-19A3-AE42-364173F52C24}"/>
                </a:ext>
              </a:extLst>
            </p:cNvPr>
            <p:cNvSpPr txBox="1"/>
            <p:nvPr/>
          </p:nvSpPr>
          <p:spPr>
            <a:xfrm>
              <a:off x="54964" y="6329075"/>
              <a:ext cx="5421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Wingdings" pitchFamily="2" charset="2"/>
                <a:buChar char="ü"/>
              </a:pPr>
              <a:r>
                <a:rPr lang="en-US" sz="2400" dirty="0">
                  <a:solidFill>
                    <a:srgbClr val="D8AC57"/>
                  </a:solidFill>
                </a:rPr>
                <a:t> 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B392F46C-4F81-D16F-954D-5C0DBEE04EB3}"/>
                </a:ext>
              </a:extLst>
            </p:cNvPr>
            <p:cNvSpPr/>
            <p:nvPr/>
          </p:nvSpPr>
          <p:spPr>
            <a:xfrm>
              <a:off x="109931" y="6349524"/>
              <a:ext cx="303469" cy="369332"/>
            </a:xfrm>
            <a:prstGeom prst="ellipse">
              <a:avLst/>
            </a:prstGeom>
            <a:noFill/>
            <a:ln w="41275">
              <a:solidFill>
                <a:srgbClr val="D8AC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77C7956-1345-0200-0312-8FBD7B62CACE}"/>
              </a:ext>
            </a:extLst>
          </p:cNvPr>
          <p:cNvGrpSpPr/>
          <p:nvPr/>
        </p:nvGrpSpPr>
        <p:grpSpPr>
          <a:xfrm>
            <a:off x="320616" y="7385822"/>
            <a:ext cx="542136" cy="461665"/>
            <a:chOff x="54964" y="6329075"/>
            <a:chExt cx="542136" cy="46166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1A9EBA2-DA9F-E6CA-2310-F7F617C8C097}"/>
                </a:ext>
              </a:extLst>
            </p:cNvPr>
            <p:cNvSpPr txBox="1"/>
            <p:nvPr/>
          </p:nvSpPr>
          <p:spPr>
            <a:xfrm>
              <a:off x="54964" y="6329075"/>
              <a:ext cx="5421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Wingdings" pitchFamily="2" charset="2"/>
                <a:buChar char="ü"/>
              </a:pPr>
              <a:r>
                <a:rPr lang="en-US" sz="2400" dirty="0">
                  <a:solidFill>
                    <a:srgbClr val="D8AC57"/>
                  </a:solidFill>
                </a:rPr>
                <a:t> </a:t>
              </a: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0DD0A4E7-FA4A-6FB2-456D-CE50B9B3FAF9}"/>
                </a:ext>
              </a:extLst>
            </p:cNvPr>
            <p:cNvSpPr/>
            <p:nvPr/>
          </p:nvSpPr>
          <p:spPr>
            <a:xfrm>
              <a:off x="109931" y="6349524"/>
              <a:ext cx="303469" cy="369332"/>
            </a:xfrm>
            <a:prstGeom prst="ellipse">
              <a:avLst/>
            </a:prstGeom>
            <a:noFill/>
            <a:ln w="41275">
              <a:solidFill>
                <a:srgbClr val="D8AC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195E9849-6BFB-2200-B3FE-C2A07DAFAD1C}"/>
              </a:ext>
            </a:extLst>
          </p:cNvPr>
          <p:cNvSpPr txBox="1"/>
          <p:nvPr/>
        </p:nvSpPr>
        <p:spPr>
          <a:xfrm>
            <a:off x="-204547" y="8572502"/>
            <a:ext cx="7060364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  <a:latin typeface="BIG CASLON MEDIUM" panose="02000603090000020003" pitchFamily="2" charset="-79"/>
                <a:ea typeface="Gungsuh"/>
                <a:cs typeface="BIG CASLON MEDIUM"/>
              </a:rPr>
              <a:t>12000 US-92, Seffner, FL 33584 / 813-744-8040 ext. 230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0165BD3-48E8-4C1F-B1CC-B861F1181B70}"/>
              </a:ext>
            </a:extLst>
          </p:cNvPr>
          <p:cNvSpPr txBox="1"/>
          <p:nvPr/>
        </p:nvSpPr>
        <p:spPr>
          <a:xfrm>
            <a:off x="4669060" y="4417341"/>
            <a:ext cx="20585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>
                    <a:lumMod val="95000"/>
                  </a:schemeClr>
                </a:solidFill>
                <a:latin typeface="BIG CASLON MEDIUM" panose="02000603090000020003" pitchFamily="2" charset="-79"/>
                <a:ea typeface="Gungsuh" panose="02030600000101010101" pitchFamily="18" charset="-127"/>
                <a:cs typeface="BIG CASLON MEDIUM" panose="02000603090000020003" pitchFamily="2" charset="-79"/>
              </a:rPr>
              <a:t>Join The Hunt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087AB4-1C0B-17C7-8538-BBCCBA6D77F2}"/>
              </a:ext>
            </a:extLst>
          </p:cNvPr>
          <p:cNvSpPr txBox="1"/>
          <p:nvPr/>
        </p:nvSpPr>
        <p:spPr>
          <a:xfrm>
            <a:off x="812291" y="7953826"/>
            <a:ext cx="4216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bg1">
                    <a:lumMod val="95000"/>
                  </a:schemeClr>
                </a:solidFill>
                <a:latin typeface="BIG CASLON MEDIUM" panose="02000603090000020003" pitchFamily="2" charset="-79"/>
                <a:ea typeface="Gungsuh" panose="02030600000101010101" pitchFamily="18" charset="-127"/>
                <a:cs typeface="BIG CASLON MEDIUM" panose="02000603090000020003" pitchFamily="2" charset="-79"/>
              </a:rPr>
              <a:t>Photo Opportunity with your Cadet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20337A8-48F2-1BBA-2CAF-D9A87797C46B}"/>
              </a:ext>
            </a:extLst>
          </p:cNvPr>
          <p:cNvGrpSpPr/>
          <p:nvPr/>
        </p:nvGrpSpPr>
        <p:grpSpPr>
          <a:xfrm>
            <a:off x="449866" y="7897041"/>
            <a:ext cx="542136" cy="461665"/>
            <a:chOff x="54964" y="6329075"/>
            <a:chExt cx="542136" cy="461665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53B244F-359F-4B31-249D-C44AE628773A}"/>
                </a:ext>
              </a:extLst>
            </p:cNvPr>
            <p:cNvSpPr txBox="1"/>
            <p:nvPr/>
          </p:nvSpPr>
          <p:spPr>
            <a:xfrm>
              <a:off x="54964" y="6329075"/>
              <a:ext cx="5421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Wingdings" pitchFamily="2" charset="2"/>
                <a:buChar char="ü"/>
              </a:pPr>
              <a:r>
                <a:rPr lang="en-US" sz="2400" dirty="0">
                  <a:solidFill>
                    <a:srgbClr val="D8AC57"/>
                  </a:solidFill>
                </a:rPr>
                <a:t> 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27F7873-5275-E356-92B4-B7C450EB2D41}"/>
                </a:ext>
              </a:extLst>
            </p:cNvPr>
            <p:cNvSpPr/>
            <p:nvPr/>
          </p:nvSpPr>
          <p:spPr>
            <a:xfrm>
              <a:off x="109931" y="6349524"/>
              <a:ext cx="303469" cy="369332"/>
            </a:xfrm>
            <a:prstGeom prst="ellipse">
              <a:avLst/>
            </a:prstGeom>
            <a:noFill/>
            <a:ln w="41275">
              <a:solidFill>
                <a:srgbClr val="D8AC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F86EE628-2C9A-54C0-B343-776898FD3C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5231" y="6085524"/>
            <a:ext cx="2538681" cy="1748611"/>
          </a:xfrm>
          <a:prstGeom prst="rect">
            <a:avLst/>
          </a:prstGeom>
          <a:effectLst>
            <a:softEdge rad="73401"/>
          </a:effectLst>
        </p:spPr>
      </p:pic>
    </p:spTree>
    <p:extLst>
      <p:ext uri="{BB962C8B-B14F-4D97-AF65-F5344CB8AC3E}">
        <p14:creationId xmlns:p14="http://schemas.microsoft.com/office/powerpoint/2010/main" val="2937727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809</TotalTime>
  <Words>99</Words>
  <Application>Microsoft Office PowerPoint</Application>
  <PresentationFormat>Letter Paper (8.5x11 in)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BIG CASLON MEDIUM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Rodriguez, Diana</dc:creator>
  <cp:lastModifiedBy>Michael Rodriguez</cp:lastModifiedBy>
  <cp:revision>58</cp:revision>
  <dcterms:created xsi:type="dcterms:W3CDTF">2022-05-24T12:46:14Z</dcterms:created>
  <dcterms:modified xsi:type="dcterms:W3CDTF">2022-08-31T20:51:24Z</dcterms:modified>
</cp:coreProperties>
</file>